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2" end="5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CA6D-C408-46B0-B362-BC50EBF46084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C94FB-9BA3-4C4D-899F-0F70E6665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52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21 marzo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94FB-9BA3-4C4D-899F-0F70E666576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58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1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61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1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27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3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8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33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26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4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3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518A-4D5D-4A2D-B97E-545A4D595490}" type="datetimeFigureOut">
              <a:rPr lang="it-IT" smtClean="0"/>
              <a:t>25/03/2014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36E8-D930-478A-A839-7C1659C6EF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98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Festa della Primavera – Scuola dell’Infanzia -  Via Turati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di Melito di Porto Salvo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89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51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12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29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1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6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52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4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72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1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18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22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9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31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83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281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87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320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29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62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81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2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204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55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440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360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163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855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077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986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27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28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4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915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93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184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105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871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888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281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520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043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67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599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133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637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906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268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92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979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887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2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3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3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7280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3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27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37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05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69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1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605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Presentazione su schermo (4:3)</PresentationFormat>
  <Paragraphs>4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0" baseType="lpstr">
      <vt:lpstr>Tema di Office</vt:lpstr>
      <vt:lpstr>Festa della Primavera – Scuola dell’Infanzia -  Via Turati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Festa della Primavera – Scuola dell’Infanzia -  Via Turati</dc:title>
  <dc:creator>seven</dc:creator>
  <cp:lastModifiedBy>seven</cp:lastModifiedBy>
  <cp:revision>2</cp:revision>
  <dcterms:created xsi:type="dcterms:W3CDTF">2014-03-25T10:43:29Z</dcterms:created>
  <dcterms:modified xsi:type="dcterms:W3CDTF">2014-03-25T10:47:22Z</dcterms:modified>
</cp:coreProperties>
</file>